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8"/>
  </p:normalViewPr>
  <p:slideViewPr>
    <p:cSldViewPr snapToGrid="0" snapToObjects="1">
      <p:cViewPr varScale="1">
        <p:scale>
          <a:sx n="93" d="100"/>
          <a:sy n="93" d="100"/>
        </p:scale>
        <p:origin x="784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02B-ECE0-A543-A299-08416995CCAF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D147-4048-0C44-A3B3-6EA67580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1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02B-ECE0-A543-A299-08416995CCAF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D147-4048-0C44-A3B3-6EA67580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1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02B-ECE0-A543-A299-08416995CCAF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D147-4048-0C44-A3B3-6EA67580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0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02B-ECE0-A543-A299-08416995CCAF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D147-4048-0C44-A3B3-6EA67580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6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02B-ECE0-A543-A299-08416995CCAF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D147-4048-0C44-A3B3-6EA67580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9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02B-ECE0-A543-A299-08416995CCAF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D147-4048-0C44-A3B3-6EA67580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2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02B-ECE0-A543-A299-08416995CCAF}" type="datetimeFigureOut">
              <a:rPr lang="en-US" smtClean="0"/>
              <a:t>10/4/16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D147-4048-0C44-A3B3-6EA67580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02B-ECE0-A543-A299-08416995CCAF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D147-4048-0C44-A3B3-6EA67580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02B-ECE0-A543-A299-08416995CCAF}" type="datetimeFigureOut">
              <a:rPr lang="en-US" smtClean="0"/>
              <a:t>10/4/16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D147-4048-0C44-A3B3-6EA67580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0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02B-ECE0-A543-A299-08416995CCAF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D147-4048-0C44-A3B3-6EA67580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002B-ECE0-A543-A299-08416995CCAF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D147-4048-0C44-A3B3-6EA67580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4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02B-ECE0-A543-A299-08416995CCAF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5D147-4048-0C44-A3B3-6EA67580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8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arearthritis.com/mriportal/go/p53tcayxars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an example presentation to test the CaRE Keypad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1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CaRE Keypad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PowerPoint document is an example of how to launch an interactive Q&amp;A session from your own presentation</a:t>
            </a:r>
          </a:p>
          <a:p>
            <a:r>
              <a:rPr lang="en-US" dirty="0" smtClean="0"/>
              <a:t>You will receive instructions from the event coordinator telling you how to create your own questions, and how to launch your Q&amp;A session during your presentation.</a:t>
            </a:r>
          </a:p>
          <a:p>
            <a:r>
              <a:rPr lang="en-US" dirty="0" smtClean="0"/>
              <a:t>An example link is on the </a:t>
            </a:r>
            <a:r>
              <a:rPr lang="en-US" smtClean="0"/>
              <a:t>next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8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 the Q&amp;A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the link below to launch the example Q&amp;A session.</a:t>
            </a:r>
          </a:p>
          <a:p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www.carearthritis.com/mriportal/go/p53tcayxarss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Your personal link will be emailed to you by the event coordinator.</a:t>
            </a:r>
          </a:p>
          <a:p>
            <a:r>
              <a:rPr lang="en-US" dirty="0" smtClean="0"/>
              <a:t>Simply copy your personal link from the email, and paste it into your own PowerPoint presentation at the point at which you would like to begin your Q&amp;A session.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begin the Q&amp;A session, it will remain active in the web browser opened by clicking the link.</a:t>
            </a:r>
          </a:p>
          <a:p>
            <a:r>
              <a:rPr lang="en-US" dirty="0" smtClean="0"/>
              <a:t>Leave the web browser open, and switch back and forth between the web browser and your PowerPoint as necessary. </a:t>
            </a:r>
            <a:r>
              <a:rPr lang="en-US" b="1" dirty="0" smtClean="0">
                <a:solidFill>
                  <a:srgbClr val="FF0000"/>
                </a:solidFill>
              </a:rPr>
              <a:t>See the next slide for what your browser window will look like.</a:t>
            </a:r>
          </a:p>
          <a:p>
            <a:r>
              <a:rPr lang="en-US" dirty="0" smtClean="0"/>
              <a:t>Be sure to test your personal link prior to your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54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771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204</Words>
  <Application>Microsoft Macintosh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Example Presentation</vt:lpstr>
      <vt:lpstr>Using the CaRE Keypad system</vt:lpstr>
      <vt:lpstr>Launch the Q&amp;A Session</vt:lpstr>
      <vt:lpstr>More Information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Presentation</dc:title>
  <dc:creator>Microsoft Office User</dc:creator>
  <cp:lastModifiedBy>Microsoft Office User</cp:lastModifiedBy>
  <cp:revision>6</cp:revision>
  <dcterms:created xsi:type="dcterms:W3CDTF">2016-10-04T00:29:59Z</dcterms:created>
  <dcterms:modified xsi:type="dcterms:W3CDTF">2016-10-04T13:49:32Z</dcterms:modified>
</cp:coreProperties>
</file>